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2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Play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gyKWwuMDbvqsx5Zwi3U9DPDErO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bold.fntdata"/><Relationship Id="rId6" Type="http://schemas.openxmlformats.org/officeDocument/2006/relationships/slide" Target="slides/slide2.xml"/><Relationship Id="rId18" Type="http://schemas.openxmlformats.org/officeDocument/2006/relationships/font" Target="fonts/Play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14.jpg"/><Relationship Id="rId7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"/>
          <p:cNvSpPr txBox="1"/>
          <p:nvPr/>
        </p:nvSpPr>
        <p:spPr>
          <a:xfrm>
            <a:off x="8945217" y="8686800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087" y="0"/>
            <a:ext cx="12188951" cy="685628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3"/>
          <p:cNvSpPr txBox="1"/>
          <p:nvPr/>
        </p:nvSpPr>
        <p:spPr>
          <a:xfrm>
            <a:off x="2615393" y="4911404"/>
            <a:ext cx="17938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Geres Tajikistan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 Academics Rajabovs 7, Dushanbe 734000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Tajikistan</a:t>
            </a:r>
            <a:endParaRPr/>
          </a:p>
        </p:txBody>
      </p:sp>
      <p:sp>
        <p:nvSpPr>
          <p:cNvPr id="147" name="Google Shape;147;p13"/>
          <p:cNvSpPr txBox="1"/>
          <p:nvPr/>
        </p:nvSpPr>
        <p:spPr>
          <a:xfrm>
            <a:off x="4890036" y="4911404"/>
            <a:ext cx="15995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Mirzokurbon Pochoev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Project Manager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Tel: +992 935745999 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m.pochoev@geres.eu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www.geres.eu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3"/>
          <p:cNvSpPr txBox="1"/>
          <p:nvPr/>
        </p:nvSpPr>
        <p:spPr>
          <a:xfrm>
            <a:off x="6970335" y="5403376"/>
            <a:ext cx="118068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geres.asso.en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3"/>
          <p:cNvSpPr txBox="1"/>
          <p:nvPr/>
        </p:nvSpPr>
        <p:spPr>
          <a:xfrm>
            <a:off x="8631821" y="5403375"/>
            <a:ext cx="94478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geres.ong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9097" y="4960212"/>
            <a:ext cx="443163" cy="44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08366" y="4960212"/>
            <a:ext cx="443163" cy="44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3"/>
          <p:cNvPicPr preferRelativeResize="0"/>
          <p:nvPr/>
        </p:nvPicPr>
        <p:blipFill rotWithShape="1">
          <a:blip r:embed="rId6">
            <a:alphaModFix/>
          </a:blip>
          <a:srcRect b="-341693" l="-295402" r="-649530" t="-603239"/>
          <a:stretch/>
        </p:blipFill>
        <p:spPr>
          <a:xfrm>
            <a:off x="570866" y="88350"/>
            <a:ext cx="115030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3"/>
          <p:cNvPicPr preferRelativeResize="0"/>
          <p:nvPr/>
        </p:nvPicPr>
        <p:blipFill rotWithShape="1">
          <a:blip r:embed="rId7">
            <a:alphaModFix/>
          </a:blip>
          <a:srcRect b="0" l="0" r="-17675" t="0"/>
          <a:stretch/>
        </p:blipFill>
        <p:spPr>
          <a:xfrm>
            <a:off x="3488345" y="4068600"/>
            <a:ext cx="443150" cy="5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3"/>
            <a:ext cx="1219200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" y="858"/>
            <a:ext cx="12188952" cy="685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2026-03-09T04:28:54Z</dcterms:created>
  <dc:creator>astrid fossier</dc:creator>
</cp:coreProperties>
</file>