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2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Play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jWb7O0XhANzKPkpih9nJOpr2lf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lay-bold.fntdata"/><Relationship Id="rId6" Type="http://schemas.openxmlformats.org/officeDocument/2006/relationships/slide" Target="slides/slide2.xml"/><Relationship Id="rId18" Type="http://schemas.openxmlformats.org/officeDocument/2006/relationships/font" Target="fonts/Play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17.jpg"/><Relationship Id="rId7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3"/>
          <p:cNvSpPr txBox="1"/>
          <p:nvPr/>
        </p:nvSpPr>
        <p:spPr>
          <a:xfrm>
            <a:off x="8945217" y="8686800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13"/>
          <p:cNvGrpSpPr/>
          <p:nvPr/>
        </p:nvGrpSpPr>
        <p:grpSpPr>
          <a:xfrm>
            <a:off x="2615393" y="4922557"/>
            <a:ext cx="6961214" cy="861774"/>
            <a:chOff x="2615393" y="4911404"/>
            <a:chExt cx="6961214" cy="861774"/>
          </a:xfrm>
        </p:grpSpPr>
        <p:sp>
          <p:nvSpPr>
            <p:cNvPr id="147" name="Google Shape;147;p13"/>
            <p:cNvSpPr txBox="1"/>
            <p:nvPr/>
          </p:nvSpPr>
          <p:spPr>
            <a:xfrm>
              <a:off x="2615393" y="4911404"/>
              <a:ext cx="1793844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Geres Tajikistan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 Academics Rajabovs 7, Dushanbe 734000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Tajikistan</a:t>
              </a:r>
              <a:endParaRPr/>
            </a:p>
          </p:txBody>
        </p:sp>
        <p:sp>
          <p:nvSpPr>
            <p:cNvPr id="148" name="Google Shape;148;p13"/>
            <p:cNvSpPr txBox="1"/>
            <p:nvPr/>
          </p:nvSpPr>
          <p:spPr>
            <a:xfrm>
              <a:off x="4890036" y="4911404"/>
              <a:ext cx="1599500" cy="861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Mirzokurbon Pochoev</a:t>
              </a: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Chef de Projet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Tel: +992 935745999  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m.pochoev@geres.eu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www.geres.eu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" name="Google Shape;149;p13"/>
            <p:cNvGrpSpPr/>
            <p:nvPr/>
          </p:nvGrpSpPr>
          <p:grpSpPr>
            <a:xfrm>
              <a:off x="6970335" y="4960212"/>
              <a:ext cx="1180688" cy="697080"/>
              <a:chOff x="6970335" y="4960212"/>
              <a:chExt cx="1180688" cy="697080"/>
            </a:xfrm>
          </p:grpSpPr>
          <p:sp>
            <p:nvSpPr>
              <p:cNvPr id="150" name="Google Shape;150;p13"/>
              <p:cNvSpPr txBox="1"/>
              <p:nvPr/>
            </p:nvSpPr>
            <p:spPr>
              <a:xfrm>
                <a:off x="6970335" y="5403376"/>
                <a:ext cx="1180688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0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geres.asso.en</a:t>
                </a:r>
                <a:endParaRPr b="0" i="0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1" name="Google Shape;151;p1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7339097" y="4960212"/>
                <a:ext cx="443163" cy="4431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2" name="Google Shape;152;p13"/>
            <p:cNvGrpSpPr/>
            <p:nvPr/>
          </p:nvGrpSpPr>
          <p:grpSpPr>
            <a:xfrm>
              <a:off x="8631821" y="4960212"/>
              <a:ext cx="944786" cy="697079"/>
              <a:chOff x="8631821" y="4960212"/>
              <a:chExt cx="944786" cy="697079"/>
            </a:xfrm>
          </p:grpSpPr>
          <p:sp>
            <p:nvSpPr>
              <p:cNvPr id="153" name="Google Shape;153;p13"/>
              <p:cNvSpPr txBox="1"/>
              <p:nvPr/>
            </p:nvSpPr>
            <p:spPr>
              <a:xfrm>
                <a:off x="8631821" y="5403375"/>
                <a:ext cx="944786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0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geres.ong</a:t>
                </a:r>
                <a:endParaRPr b="0" i="0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4" name="Google Shape;154;p13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8908366" y="4960212"/>
                <a:ext cx="443163" cy="4431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55" name="Google Shape;155;p13"/>
          <p:cNvPicPr preferRelativeResize="0"/>
          <p:nvPr/>
        </p:nvPicPr>
        <p:blipFill rotWithShape="1">
          <a:blip r:embed="rId6">
            <a:alphaModFix/>
          </a:blip>
          <a:srcRect b="-346708" l="-299582" r="-645350" t="-598224"/>
          <a:stretch/>
        </p:blipFill>
        <p:spPr>
          <a:xfrm>
            <a:off x="471491" y="0"/>
            <a:ext cx="115030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19534" y="3958158"/>
            <a:ext cx="289175" cy="5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2026-03-09T04:28:54Z</dcterms:created>
  <dc:creator>astrid fossier</dc:creator>
</cp:coreProperties>
</file>